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68" r:id="rId12"/>
    <p:sldId id="276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D7BEC-B01A-4970-933A-DCA02E1FF32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1836C20-D091-427C-AAF7-BC750608AD7F}">
      <dgm:prSet/>
      <dgm:spPr/>
      <dgm:t>
        <a:bodyPr/>
        <a:lstStyle/>
        <a:p>
          <a:r>
            <a:rPr lang="pl-PL" b="1" dirty="0" smtClean="0"/>
            <a:t>Doświadczenie – co się wydarzyło</a:t>
          </a:r>
          <a:endParaRPr lang="pl-PL" b="1" dirty="0"/>
        </a:p>
      </dgm:t>
    </dgm:pt>
    <dgm:pt modelId="{08DA3C79-52F7-4EF5-B8AC-339EF212A44F}" type="parTrans" cxnId="{1CA16D1C-0227-4224-85D6-F33E568ACD5A}">
      <dgm:prSet/>
      <dgm:spPr/>
      <dgm:t>
        <a:bodyPr/>
        <a:lstStyle/>
        <a:p>
          <a:endParaRPr lang="pl-PL"/>
        </a:p>
      </dgm:t>
    </dgm:pt>
    <dgm:pt modelId="{5DB9B042-77B0-429B-A04A-5E0035460516}" type="sibTrans" cxnId="{1CA16D1C-0227-4224-85D6-F33E568ACD5A}">
      <dgm:prSet/>
      <dgm:spPr/>
      <dgm:t>
        <a:bodyPr/>
        <a:lstStyle/>
        <a:p>
          <a:endParaRPr lang="pl-PL"/>
        </a:p>
      </dgm:t>
    </dgm:pt>
    <dgm:pt modelId="{073E300E-10B0-4AF0-AFC3-AFDB1A3C36CC}">
      <dgm:prSet/>
      <dgm:spPr/>
      <dgm:t>
        <a:bodyPr/>
        <a:lstStyle/>
        <a:p>
          <a:r>
            <a:rPr lang="pl-PL" b="1" dirty="0" smtClean="0"/>
            <a:t>Refleksja Co? Jak to było?</a:t>
          </a:r>
          <a:endParaRPr lang="pl-PL" b="1" dirty="0"/>
        </a:p>
      </dgm:t>
    </dgm:pt>
    <dgm:pt modelId="{87B8D10B-1818-45AA-8C96-141D535D917B}" type="parTrans" cxnId="{4D3A2DFC-5AB6-4638-B5BD-933456BC4E23}">
      <dgm:prSet/>
      <dgm:spPr/>
      <dgm:t>
        <a:bodyPr/>
        <a:lstStyle/>
        <a:p>
          <a:endParaRPr lang="pl-PL"/>
        </a:p>
      </dgm:t>
    </dgm:pt>
    <dgm:pt modelId="{A0AAC857-EF44-483E-B306-F0D05DCC3B88}" type="sibTrans" cxnId="{4D3A2DFC-5AB6-4638-B5BD-933456BC4E23}">
      <dgm:prSet/>
      <dgm:spPr/>
      <dgm:t>
        <a:bodyPr/>
        <a:lstStyle/>
        <a:p>
          <a:endParaRPr lang="pl-PL"/>
        </a:p>
      </dgm:t>
    </dgm:pt>
    <dgm:pt modelId="{49BE9D85-C78A-46B9-A55C-078C77E3E1A5}">
      <dgm:prSet/>
      <dgm:spPr/>
      <dgm:t>
        <a:bodyPr/>
        <a:lstStyle/>
        <a:p>
          <a:r>
            <a:rPr lang="pl-PL" b="1" dirty="0" smtClean="0"/>
            <a:t>a</a:t>
          </a:r>
        </a:p>
      </dgm:t>
    </dgm:pt>
    <dgm:pt modelId="{2E026B86-BB0B-44DF-A32A-51399B652790}" type="parTrans" cxnId="{3A379D62-B099-4164-A06D-A1C2625052E3}">
      <dgm:prSet/>
      <dgm:spPr/>
      <dgm:t>
        <a:bodyPr/>
        <a:lstStyle/>
        <a:p>
          <a:endParaRPr lang="pl-PL"/>
        </a:p>
      </dgm:t>
    </dgm:pt>
    <dgm:pt modelId="{4678B93B-B6E9-450E-8F17-3B1FC3BCDB2D}" type="sibTrans" cxnId="{3A379D62-B099-4164-A06D-A1C2625052E3}">
      <dgm:prSet/>
      <dgm:spPr/>
      <dgm:t>
        <a:bodyPr/>
        <a:lstStyle/>
        <a:p>
          <a:endParaRPr lang="pl-PL"/>
        </a:p>
      </dgm:t>
    </dgm:pt>
    <dgm:pt modelId="{B1818F6C-13AA-4BE6-AF35-2CFF24DDAFBB}">
      <dgm:prSet/>
      <dgm:spPr/>
      <dgm:t>
        <a:bodyPr/>
        <a:lstStyle/>
        <a:p>
          <a:r>
            <a:rPr lang="pl-PL" b="1" dirty="0" smtClean="0"/>
            <a:t>Generalizacja Dlaczego tak się stało?</a:t>
          </a:r>
          <a:endParaRPr lang="pl-PL" b="1" dirty="0"/>
        </a:p>
      </dgm:t>
    </dgm:pt>
    <dgm:pt modelId="{20171EDD-6BB5-456E-B270-E34D8E2F3C34}" type="parTrans" cxnId="{B0BB68DF-A9DA-4EB8-805A-31BE96CED855}">
      <dgm:prSet/>
      <dgm:spPr/>
      <dgm:t>
        <a:bodyPr/>
        <a:lstStyle/>
        <a:p>
          <a:endParaRPr lang="pl-PL"/>
        </a:p>
      </dgm:t>
    </dgm:pt>
    <dgm:pt modelId="{7B58DE54-D5DD-4155-A776-556088212FA7}" type="sibTrans" cxnId="{B0BB68DF-A9DA-4EB8-805A-31BE96CED855}">
      <dgm:prSet/>
      <dgm:spPr/>
      <dgm:t>
        <a:bodyPr/>
        <a:lstStyle/>
        <a:p>
          <a:endParaRPr lang="pl-PL"/>
        </a:p>
      </dgm:t>
    </dgm:pt>
    <dgm:pt modelId="{2B68EB29-6354-4FF6-89CA-11BF1C15C0FC}">
      <dgm:prSet/>
      <dgm:spPr/>
      <dgm:t>
        <a:bodyPr/>
        <a:lstStyle/>
        <a:p>
          <a:r>
            <a:rPr lang="pl-PL" b="1" dirty="0" smtClean="0"/>
            <a:t>Zastosowanie- Jak to wykorzystać w praktyce</a:t>
          </a:r>
          <a:endParaRPr lang="pl-PL" b="1" dirty="0"/>
        </a:p>
      </dgm:t>
    </dgm:pt>
    <dgm:pt modelId="{E7829477-278B-4E15-88CB-2B81C89357E4}" type="parTrans" cxnId="{13278C39-06C2-46FF-900D-057849E7E32E}">
      <dgm:prSet/>
      <dgm:spPr/>
      <dgm:t>
        <a:bodyPr/>
        <a:lstStyle/>
        <a:p>
          <a:endParaRPr lang="pl-PL"/>
        </a:p>
      </dgm:t>
    </dgm:pt>
    <dgm:pt modelId="{1FD9E577-3591-427B-B6FA-3E71CB5A5845}" type="sibTrans" cxnId="{13278C39-06C2-46FF-900D-057849E7E32E}">
      <dgm:prSet/>
      <dgm:spPr/>
      <dgm:t>
        <a:bodyPr/>
        <a:lstStyle/>
        <a:p>
          <a:endParaRPr lang="pl-PL"/>
        </a:p>
      </dgm:t>
    </dgm:pt>
    <dgm:pt modelId="{6A3DE111-4620-46E0-AD99-0D3E97A99E0C}" type="pres">
      <dgm:prSet presAssocID="{A81D7BEC-B01A-4970-933A-DCA02E1FF32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0960017-55F7-4216-8322-24E166D0B4CD}" type="pres">
      <dgm:prSet presAssocID="{01836C20-D091-427C-AAF7-BC750608AD7F}" presName="node" presStyleLbl="node1" presStyleIdx="0" presStyleCnt="5" custScaleX="407269" custScaleY="1520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2F3430-1899-4B82-9D55-1C641648CC77}" type="pres">
      <dgm:prSet presAssocID="{5DB9B042-77B0-429B-A04A-5E0035460516}" presName="sibTrans" presStyleLbl="sibTrans2D1" presStyleIdx="0" presStyleCnt="5"/>
      <dgm:spPr/>
      <dgm:t>
        <a:bodyPr/>
        <a:lstStyle/>
        <a:p>
          <a:endParaRPr lang="pl-PL"/>
        </a:p>
      </dgm:t>
    </dgm:pt>
    <dgm:pt modelId="{0F7F1C73-717A-419E-838A-AADFF3A3AA2B}" type="pres">
      <dgm:prSet presAssocID="{5DB9B042-77B0-429B-A04A-5E0035460516}" presName="connectorText" presStyleLbl="sibTrans2D1" presStyleIdx="0" presStyleCnt="5"/>
      <dgm:spPr/>
      <dgm:t>
        <a:bodyPr/>
        <a:lstStyle/>
        <a:p>
          <a:endParaRPr lang="pl-PL"/>
        </a:p>
      </dgm:t>
    </dgm:pt>
    <dgm:pt modelId="{7F2F3CDC-B9B7-4463-BFA1-31CEFD955EAF}" type="pres">
      <dgm:prSet presAssocID="{073E300E-10B0-4AF0-AFC3-AFDB1A3C36CC}" presName="node" presStyleLbl="node1" presStyleIdx="1" presStyleCnt="5" custScaleX="297079" custScaleY="113059" custRadScaleRad="144591" custRadScaleInc="453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EACCAD6-B1BA-41A8-8590-4CAAEB1310B0}" type="pres">
      <dgm:prSet presAssocID="{A0AAC857-EF44-483E-B306-F0D05DCC3B88}" presName="sibTrans" presStyleLbl="sibTrans2D1" presStyleIdx="1" presStyleCnt="5"/>
      <dgm:spPr/>
      <dgm:t>
        <a:bodyPr/>
        <a:lstStyle/>
        <a:p>
          <a:endParaRPr lang="pl-PL"/>
        </a:p>
      </dgm:t>
    </dgm:pt>
    <dgm:pt modelId="{428A509E-41A2-42A1-9809-4309C02538F9}" type="pres">
      <dgm:prSet presAssocID="{A0AAC857-EF44-483E-B306-F0D05DCC3B88}" presName="connectorText" presStyleLbl="sibTrans2D1" presStyleIdx="1" presStyleCnt="5"/>
      <dgm:spPr/>
      <dgm:t>
        <a:bodyPr/>
        <a:lstStyle/>
        <a:p>
          <a:endParaRPr lang="pl-PL"/>
        </a:p>
      </dgm:t>
    </dgm:pt>
    <dgm:pt modelId="{D09C2B98-DE86-45D3-AF0B-FECFA6A0351C}" type="pres">
      <dgm:prSet presAssocID="{49BE9D85-C78A-46B9-A55C-078C77E3E1A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79E771-058F-4CC4-BAFA-9BE09CB77ABD}" type="pres">
      <dgm:prSet presAssocID="{4678B93B-B6E9-450E-8F17-3B1FC3BCDB2D}" presName="sibTrans" presStyleLbl="sibTrans2D1" presStyleIdx="2" presStyleCnt="5"/>
      <dgm:spPr/>
      <dgm:t>
        <a:bodyPr/>
        <a:lstStyle/>
        <a:p>
          <a:endParaRPr lang="pl-PL"/>
        </a:p>
      </dgm:t>
    </dgm:pt>
    <dgm:pt modelId="{81974A8E-DD22-4EFA-9A40-AF6AEB84EAF0}" type="pres">
      <dgm:prSet presAssocID="{4678B93B-B6E9-450E-8F17-3B1FC3BCDB2D}" presName="connectorText" presStyleLbl="sibTrans2D1" presStyleIdx="2" presStyleCnt="5"/>
      <dgm:spPr/>
      <dgm:t>
        <a:bodyPr/>
        <a:lstStyle/>
        <a:p>
          <a:endParaRPr lang="pl-PL"/>
        </a:p>
      </dgm:t>
    </dgm:pt>
    <dgm:pt modelId="{CEE1CA0F-3994-4291-BAED-253B69BD5C34}" type="pres">
      <dgm:prSet presAssocID="{B1818F6C-13AA-4BE6-AF35-2CFF24DDAFBB}" presName="node" presStyleLbl="node1" presStyleIdx="3" presStyleCnt="5" custScaleX="445627" custScaleY="137764" custRadScaleRad="108313" custRadScaleInc="-820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14C061-FE54-4622-9730-2835E61E8482}" type="pres">
      <dgm:prSet presAssocID="{7B58DE54-D5DD-4155-A776-556088212FA7}" presName="sibTrans" presStyleLbl="sibTrans2D1" presStyleIdx="3" presStyleCnt="5"/>
      <dgm:spPr/>
      <dgm:t>
        <a:bodyPr/>
        <a:lstStyle/>
        <a:p>
          <a:endParaRPr lang="pl-PL"/>
        </a:p>
      </dgm:t>
    </dgm:pt>
    <dgm:pt modelId="{88C810BE-BAF7-40D8-920C-B2E3FDA2A72B}" type="pres">
      <dgm:prSet presAssocID="{7B58DE54-D5DD-4155-A776-556088212FA7}" presName="connectorText" presStyleLbl="sibTrans2D1" presStyleIdx="3" presStyleCnt="5"/>
      <dgm:spPr/>
      <dgm:t>
        <a:bodyPr/>
        <a:lstStyle/>
        <a:p>
          <a:endParaRPr lang="pl-PL"/>
        </a:p>
      </dgm:t>
    </dgm:pt>
    <dgm:pt modelId="{97238BC7-4994-4163-A2E7-2CC38BA840B0}" type="pres">
      <dgm:prSet presAssocID="{2B68EB29-6354-4FF6-89CA-11BF1C15C0FC}" presName="node" presStyleLbl="node1" presStyleIdx="4" presStyleCnt="5" custScaleX="282926" custScaleY="116327" custRadScaleRad="181829" custRadScaleInc="-522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E9168F-10FE-46DC-B520-B5351B3DA5B9}" type="pres">
      <dgm:prSet presAssocID="{1FD9E577-3591-427B-B6FA-3E71CB5A5845}" presName="sibTrans" presStyleLbl="sibTrans2D1" presStyleIdx="4" presStyleCnt="5"/>
      <dgm:spPr/>
      <dgm:t>
        <a:bodyPr/>
        <a:lstStyle/>
        <a:p>
          <a:endParaRPr lang="pl-PL"/>
        </a:p>
      </dgm:t>
    </dgm:pt>
    <dgm:pt modelId="{830AACAB-2DE2-4466-B49B-FD9C47B7BD69}" type="pres">
      <dgm:prSet presAssocID="{1FD9E577-3591-427B-B6FA-3E71CB5A5845}" presName="connectorText" presStyleLbl="sibTrans2D1" presStyleIdx="4" presStyleCnt="5"/>
      <dgm:spPr/>
      <dgm:t>
        <a:bodyPr/>
        <a:lstStyle/>
        <a:p>
          <a:endParaRPr lang="pl-PL"/>
        </a:p>
      </dgm:t>
    </dgm:pt>
  </dgm:ptLst>
  <dgm:cxnLst>
    <dgm:cxn modelId="{56B85886-A5D1-463E-BEF8-797AB260CBA4}" type="presOf" srcId="{B1818F6C-13AA-4BE6-AF35-2CFF24DDAFBB}" destId="{CEE1CA0F-3994-4291-BAED-253B69BD5C34}" srcOrd="0" destOrd="0" presId="urn:microsoft.com/office/officeart/2005/8/layout/cycle2"/>
    <dgm:cxn modelId="{13278C39-06C2-46FF-900D-057849E7E32E}" srcId="{A81D7BEC-B01A-4970-933A-DCA02E1FF320}" destId="{2B68EB29-6354-4FF6-89CA-11BF1C15C0FC}" srcOrd="4" destOrd="0" parTransId="{E7829477-278B-4E15-88CB-2B81C89357E4}" sibTransId="{1FD9E577-3591-427B-B6FA-3E71CB5A5845}"/>
    <dgm:cxn modelId="{02873EA1-F568-4E20-A22D-415C5AF4C06C}" type="presOf" srcId="{A0AAC857-EF44-483E-B306-F0D05DCC3B88}" destId="{428A509E-41A2-42A1-9809-4309C02538F9}" srcOrd="1" destOrd="0" presId="urn:microsoft.com/office/officeart/2005/8/layout/cycle2"/>
    <dgm:cxn modelId="{3BD3812B-3719-44C8-AEF3-9559B474AE7C}" type="presOf" srcId="{4678B93B-B6E9-450E-8F17-3B1FC3BCDB2D}" destId="{81974A8E-DD22-4EFA-9A40-AF6AEB84EAF0}" srcOrd="1" destOrd="0" presId="urn:microsoft.com/office/officeart/2005/8/layout/cycle2"/>
    <dgm:cxn modelId="{A8FD752E-01F3-4A98-8DA0-302BEC657D9C}" type="presOf" srcId="{5DB9B042-77B0-429B-A04A-5E0035460516}" destId="{DE2F3430-1899-4B82-9D55-1C641648CC77}" srcOrd="0" destOrd="0" presId="urn:microsoft.com/office/officeart/2005/8/layout/cycle2"/>
    <dgm:cxn modelId="{3A379D62-B099-4164-A06D-A1C2625052E3}" srcId="{A81D7BEC-B01A-4970-933A-DCA02E1FF320}" destId="{49BE9D85-C78A-46B9-A55C-078C77E3E1A5}" srcOrd="2" destOrd="0" parTransId="{2E026B86-BB0B-44DF-A32A-51399B652790}" sibTransId="{4678B93B-B6E9-450E-8F17-3B1FC3BCDB2D}"/>
    <dgm:cxn modelId="{3B5DDB5B-DE3C-4709-B028-D24D71D480A5}" type="presOf" srcId="{A81D7BEC-B01A-4970-933A-DCA02E1FF320}" destId="{6A3DE111-4620-46E0-AD99-0D3E97A99E0C}" srcOrd="0" destOrd="0" presId="urn:microsoft.com/office/officeart/2005/8/layout/cycle2"/>
    <dgm:cxn modelId="{C46AA747-5520-49F8-9EDE-0B3F1B96B908}" type="presOf" srcId="{7B58DE54-D5DD-4155-A776-556088212FA7}" destId="{88C810BE-BAF7-40D8-920C-B2E3FDA2A72B}" srcOrd="1" destOrd="0" presId="urn:microsoft.com/office/officeart/2005/8/layout/cycle2"/>
    <dgm:cxn modelId="{B0BB68DF-A9DA-4EB8-805A-31BE96CED855}" srcId="{A81D7BEC-B01A-4970-933A-DCA02E1FF320}" destId="{B1818F6C-13AA-4BE6-AF35-2CFF24DDAFBB}" srcOrd="3" destOrd="0" parTransId="{20171EDD-6BB5-456E-B270-E34D8E2F3C34}" sibTransId="{7B58DE54-D5DD-4155-A776-556088212FA7}"/>
    <dgm:cxn modelId="{4D3A2DFC-5AB6-4638-B5BD-933456BC4E23}" srcId="{A81D7BEC-B01A-4970-933A-DCA02E1FF320}" destId="{073E300E-10B0-4AF0-AFC3-AFDB1A3C36CC}" srcOrd="1" destOrd="0" parTransId="{87B8D10B-1818-45AA-8C96-141D535D917B}" sibTransId="{A0AAC857-EF44-483E-B306-F0D05DCC3B88}"/>
    <dgm:cxn modelId="{DEC4DC35-CAA4-4AE4-8A86-A30D54C2CE79}" type="presOf" srcId="{A0AAC857-EF44-483E-B306-F0D05DCC3B88}" destId="{EEACCAD6-B1BA-41A8-8590-4CAAEB1310B0}" srcOrd="0" destOrd="0" presId="urn:microsoft.com/office/officeart/2005/8/layout/cycle2"/>
    <dgm:cxn modelId="{2173C3EB-F6BD-4421-8EA8-EBF77540B07C}" type="presOf" srcId="{1FD9E577-3591-427B-B6FA-3E71CB5A5845}" destId="{830AACAB-2DE2-4466-B49B-FD9C47B7BD69}" srcOrd="1" destOrd="0" presId="urn:microsoft.com/office/officeart/2005/8/layout/cycle2"/>
    <dgm:cxn modelId="{9C0AE6B0-9744-4AA0-88D4-800A7D0AFE04}" type="presOf" srcId="{4678B93B-B6E9-450E-8F17-3B1FC3BCDB2D}" destId="{3779E771-058F-4CC4-BAFA-9BE09CB77ABD}" srcOrd="0" destOrd="0" presId="urn:microsoft.com/office/officeart/2005/8/layout/cycle2"/>
    <dgm:cxn modelId="{D7D622B9-2089-4991-AE77-2AACC5C522DA}" type="presOf" srcId="{1FD9E577-3591-427B-B6FA-3E71CB5A5845}" destId="{B0E9168F-10FE-46DC-B520-B5351B3DA5B9}" srcOrd="0" destOrd="0" presId="urn:microsoft.com/office/officeart/2005/8/layout/cycle2"/>
    <dgm:cxn modelId="{9A3588FD-5F54-4232-A030-27E689EF134F}" type="presOf" srcId="{49BE9D85-C78A-46B9-A55C-078C77E3E1A5}" destId="{D09C2B98-DE86-45D3-AF0B-FECFA6A0351C}" srcOrd="0" destOrd="0" presId="urn:microsoft.com/office/officeart/2005/8/layout/cycle2"/>
    <dgm:cxn modelId="{60084032-DB65-473F-BE1B-1453E86F9729}" type="presOf" srcId="{01836C20-D091-427C-AAF7-BC750608AD7F}" destId="{90960017-55F7-4216-8322-24E166D0B4CD}" srcOrd="0" destOrd="0" presId="urn:microsoft.com/office/officeart/2005/8/layout/cycle2"/>
    <dgm:cxn modelId="{1667BC59-40B3-44A9-902C-EEC6C425B86D}" type="presOf" srcId="{7B58DE54-D5DD-4155-A776-556088212FA7}" destId="{CA14C061-FE54-4622-9730-2835E61E8482}" srcOrd="0" destOrd="0" presId="urn:microsoft.com/office/officeart/2005/8/layout/cycle2"/>
    <dgm:cxn modelId="{1CA16D1C-0227-4224-85D6-F33E568ACD5A}" srcId="{A81D7BEC-B01A-4970-933A-DCA02E1FF320}" destId="{01836C20-D091-427C-AAF7-BC750608AD7F}" srcOrd="0" destOrd="0" parTransId="{08DA3C79-52F7-4EF5-B8AC-339EF212A44F}" sibTransId="{5DB9B042-77B0-429B-A04A-5E0035460516}"/>
    <dgm:cxn modelId="{B014C160-36C9-4D01-9DB2-D634428EF8B5}" type="presOf" srcId="{2B68EB29-6354-4FF6-89CA-11BF1C15C0FC}" destId="{97238BC7-4994-4163-A2E7-2CC38BA840B0}" srcOrd="0" destOrd="0" presId="urn:microsoft.com/office/officeart/2005/8/layout/cycle2"/>
    <dgm:cxn modelId="{EE7219A1-F57E-4DA0-BA18-39A99575A48A}" type="presOf" srcId="{5DB9B042-77B0-429B-A04A-5E0035460516}" destId="{0F7F1C73-717A-419E-838A-AADFF3A3AA2B}" srcOrd="1" destOrd="0" presId="urn:microsoft.com/office/officeart/2005/8/layout/cycle2"/>
    <dgm:cxn modelId="{6DEC8019-59E6-4486-AAAB-676956AE105A}" type="presOf" srcId="{073E300E-10B0-4AF0-AFC3-AFDB1A3C36CC}" destId="{7F2F3CDC-B9B7-4463-BFA1-31CEFD955EAF}" srcOrd="0" destOrd="0" presId="urn:microsoft.com/office/officeart/2005/8/layout/cycle2"/>
    <dgm:cxn modelId="{530A9961-A90B-44A3-B3C8-CB4D2849A327}" type="presParOf" srcId="{6A3DE111-4620-46E0-AD99-0D3E97A99E0C}" destId="{90960017-55F7-4216-8322-24E166D0B4CD}" srcOrd="0" destOrd="0" presId="urn:microsoft.com/office/officeart/2005/8/layout/cycle2"/>
    <dgm:cxn modelId="{C7B2A62C-D365-4F06-B1F6-1A9439DCD023}" type="presParOf" srcId="{6A3DE111-4620-46E0-AD99-0D3E97A99E0C}" destId="{DE2F3430-1899-4B82-9D55-1C641648CC77}" srcOrd="1" destOrd="0" presId="urn:microsoft.com/office/officeart/2005/8/layout/cycle2"/>
    <dgm:cxn modelId="{D2ED8451-D8EE-4007-848A-D1BA6D9CFB1A}" type="presParOf" srcId="{DE2F3430-1899-4B82-9D55-1C641648CC77}" destId="{0F7F1C73-717A-419E-838A-AADFF3A3AA2B}" srcOrd="0" destOrd="0" presId="urn:microsoft.com/office/officeart/2005/8/layout/cycle2"/>
    <dgm:cxn modelId="{36F61528-62A9-4529-BB7D-2BB871075E88}" type="presParOf" srcId="{6A3DE111-4620-46E0-AD99-0D3E97A99E0C}" destId="{7F2F3CDC-B9B7-4463-BFA1-31CEFD955EAF}" srcOrd="2" destOrd="0" presId="urn:microsoft.com/office/officeart/2005/8/layout/cycle2"/>
    <dgm:cxn modelId="{80204514-3A17-4F71-AAB0-41E2F42D622E}" type="presParOf" srcId="{6A3DE111-4620-46E0-AD99-0D3E97A99E0C}" destId="{EEACCAD6-B1BA-41A8-8590-4CAAEB1310B0}" srcOrd="3" destOrd="0" presId="urn:microsoft.com/office/officeart/2005/8/layout/cycle2"/>
    <dgm:cxn modelId="{8BFCE02E-1081-4E65-90F5-98D4F67D08DA}" type="presParOf" srcId="{EEACCAD6-B1BA-41A8-8590-4CAAEB1310B0}" destId="{428A509E-41A2-42A1-9809-4309C02538F9}" srcOrd="0" destOrd="0" presId="urn:microsoft.com/office/officeart/2005/8/layout/cycle2"/>
    <dgm:cxn modelId="{D03D60D8-0155-42F2-9B90-D7D2D7E77DE0}" type="presParOf" srcId="{6A3DE111-4620-46E0-AD99-0D3E97A99E0C}" destId="{D09C2B98-DE86-45D3-AF0B-FECFA6A0351C}" srcOrd="4" destOrd="0" presId="urn:microsoft.com/office/officeart/2005/8/layout/cycle2"/>
    <dgm:cxn modelId="{FA6963F8-553E-42A1-A6E9-CD4C32A35081}" type="presParOf" srcId="{6A3DE111-4620-46E0-AD99-0D3E97A99E0C}" destId="{3779E771-058F-4CC4-BAFA-9BE09CB77ABD}" srcOrd="5" destOrd="0" presId="urn:microsoft.com/office/officeart/2005/8/layout/cycle2"/>
    <dgm:cxn modelId="{3337CF37-E9F7-4624-B37B-1B7C6E41E81F}" type="presParOf" srcId="{3779E771-058F-4CC4-BAFA-9BE09CB77ABD}" destId="{81974A8E-DD22-4EFA-9A40-AF6AEB84EAF0}" srcOrd="0" destOrd="0" presId="urn:microsoft.com/office/officeart/2005/8/layout/cycle2"/>
    <dgm:cxn modelId="{ADDD26C7-10C5-4176-8DBE-93285FBE7A24}" type="presParOf" srcId="{6A3DE111-4620-46E0-AD99-0D3E97A99E0C}" destId="{CEE1CA0F-3994-4291-BAED-253B69BD5C34}" srcOrd="6" destOrd="0" presId="urn:microsoft.com/office/officeart/2005/8/layout/cycle2"/>
    <dgm:cxn modelId="{A029346C-A942-4843-BF42-84642983DCB5}" type="presParOf" srcId="{6A3DE111-4620-46E0-AD99-0D3E97A99E0C}" destId="{CA14C061-FE54-4622-9730-2835E61E8482}" srcOrd="7" destOrd="0" presId="urn:microsoft.com/office/officeart/2005/8/layout/cycle2"/>
    <dgm:cxn modelId="{059056C1-A5DF-4151-BA0F-A570155BD2C5}" type="presParOf" srcId="{CA14C061-FE54-4622-9730-2835E61E8482}" destId="{88C810BE-BAF7-40D8-920C-B2E3FDA2A72B}" srcOrd="0" destOrd="0" presId="urn:microsoft.com/office/officeart/2005/8/layout/cycle2"/>
    <dgm:cxn modelId="{961F3536-DC34-426A-A875-4CA32F855362}" type="presParOf" srcId="{6A3DE111-4620-46E0-AD99-0D3E97A99E0C}" destId="{97238BC7-4994-4163-A2E7-2CC38BA840B0}" srcOrd="8" destOrd="0" presId="urn:microsoft.com/office/officeart/2005/8/layout/cycle2"/>
    <dgm:cxn modelId="{E11CF6EE-C7F5-45D6-A2A9-BE35188A881A}" type="presParOf" srcId="{6A3DE111-4620-46E0-AD99-0D3E97A99E0C}" destId="{B0E9168F-10FE-46DC-B520-B5351B3DA5B9}" srcOrd="9" destOrd="0" presId="urn:microsoft.com/office/officeart/2005/8/layout/cycle2"/>
    <dgm:cxn modelId="{7A9BE978-2AB2-4566-A282-3DE82DB91B24}" type="presParOf" srcId="{B0E9168F-10FE-46DC-B520-B5351B3DA5B9}" destId="{830AACAB-2DE2-4466-B49B-FD9C47B7BD6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66EB1F-9115-4E92-9FAB-0C571000BC6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DE7C8E4-0842-4352-9AE9-CDD9E63D36BD}">
      <dgm:prSet phldrT="[Tekst]" custT="1"/>
      <dgm:spPr/>
      <dgm:t>
        <a:bodyPr/>
        <a:lstStyle/>
        <a:p>
          <a:r>
            <a:rPr lang="pl-PL" sz="1800" b="1" dirty="0" smtClean="0">
              <a:solidFill>
                <a:schemeClr val="bg1"/>
              </a:solidFill>
            </a:rPr>
            <a:t>Robić</a:t>
          </a:r>
        </a:p>
        <a:p>
          <a:r>
            <a:rPr lang="pl-PL" sz="1800" b="1" dirty="0" smtClean="0">
              <a:solidFill>
                <a:schemeClr val="bg1"/>
              </a:solidFill>
            </a:rPr>
            <a:t>aktywista</a:t>
          </a:r>
          <a:endParaRPr lang="pl-PL" sz="1800" b="1" dirty="0">
            <a:solidFill>
              <a:schemeClr val="bg1"/>
            </a:solidFill>
          </a:endParaRPr>
        </a:p>
      </dgm:t>
    </dgm:pt>
    <dgm:pt modelId="{6EC6F2E1-2082-4B77-8C70-444D6E9C5374}" type="parTrans" cxnId="{ABC0C2C9-2AA9-44DF-A6D9-7E204174BB7A}">
      <dgm:prSet/>
      <dgm:spPr/>
      <dgm:t>
        <a:bodyPr/>
        <a:lstStyle/>
        <a:p>
          <a:endParaRPr lang="pl-PL"/>
        </a:p>
      </dgm:t>
    </dgm:pt>
    <dgm:pt modelId="{35D0A3D1-A79A-46E4-873E-BF94B3A90214}" type="sibTrans" cxnId="{ABC0C2C9-2AA9-44DF-A6D9-7E204174BB7A}">
      <dgm:prSet/>
      <dgm:spPr/>
      <dgm:t>
        <a:bodyPr/>
        <a:lstStyle/>
        <a:p>
          <a:endParaRPr lang="pl-PL"/>
        </a:p>
      </dgm:t>
    </dgm:pt>
    <dgm:pt modelId="{0E77CE30-F4DD-4955-94CB-DC132339A653}">
      <dgm:prSet phldrT="[Tekst]" custT="1"/>
      <dgm:spPr/>
      <dgm:t>
        <a:bodyPr/>
        <a:lstStyle/>
        <a:p>
          <a:r>
            <a:rPr lang="pl-PL" sz="1800" b="1" dirty="0" smtClean="0"/>
            <a:t>Dokonać przeglądu</a:t>
          </a:r>
        </a:p>
        <a:p>
          <a:r>
            <a:rPr lang="pl-PL" sz="1800" b="1" dirty="0" smtClean="0"/>
            <a:t>Typ refleksyjny</a:t>
          </a:r>
        </a:p>
        <a:p>
          <a:endParaRPr lang="pl-PL" sz="1200" dirty="0"/>
        </a:p>
      </dgm:t>
    </dgm:pt>
    <dgm:pt modelId="{A1CC8A9F-26A8-4313-8B1A-69CD2F617EE6}" type="parTrans" cxnId="{0F9644AC-725E-4A7E-BA03-25E6CBC7DD2A}">
      <dgm:prSet/>
      <dgm:spPr/>
      <dgm:t>
        <a:bodyPr/>
        <a:lstStyle/>
        <a:p>
          <a:endParaRPr lang="pl-PL"/>
        </a:p>
      </dgm:t>
    </dgm:pt>
    <dgm:pt modelId="{BC1F0CDA-D22C-4E6D-9B8F-A3021E4C6335}" type="sibTrans" cxnId="{0F9644AC-725E-4A7E-BA03-25E6CBC7DD2A}">
      <dgm:prSet/>
      <dgm:spPr/>
      <dgm:t>
        <a:bodyPr/>
        <a:lstStyle/>
        <a:p>
          <a:endParaRPr lang="pl-PL"/>
        </a:p>
      </dgm:t>
    </dgm:pt>
    <dgm:pt modelId="{2DC8CA0A-BBA5-4C9D-B7C4-E14FDBCDB5FA}">
      <dgm:prSet phldrT="[Tekst]" phldr="1"/>
      <dgm:spPr/>
      <dgm:t>
        <a:bodyPr/>
        <a:lstStyle/>
        <a:p>
          <a:endParaRPr lang="pl-PL" dirty="0"/>
        </a:p>
      </dgm:t>
    </dgm:pt>
    <dgm:pt modelId="{3CBBDE8D-B551-45CE-A252-AC3FC0124819}" type="parTrans" cxnId="{E2BC6AAC-F6CE-4D21-8F28-ED61866CC2BA}">
      <dgm:prSet/>
      <dgm:spPr/>
      <dgm:t>
        <a:bodyPr/>
        <a:lstStyle/>
        <a:p>
          <a:endParaRPr lang="pl-PL"/>
        </a:p>
      </dgm:t>
    </dgm:pt>
    <dgm:pt modelId="{13726A7D-3CEC-4165-AC18-0C2325DFD779}" type="sibTrans" cxnId="{E2BC6AAC-F6CE-4D21-8F28-ED61866CC2BA}">
      <dgm:prSet/>
      <dgm:spPr/>
      <dgm:t>
        <a:bodyPr/>
        <a:lstStyle/>
        <a:p>
          <a:endParaRPr lang="pl-PL"/>
        </a:p>
      </dgm:t>
    </dgm:pt>
    <dgm:pt modelId="{FD8E6F43-5690-4FDC-8921-17A9398B979E}">
      <dgm:prSet phldrT="[Tekst]" custT="1"/>
      <dgm:spPr/>
      <dgm:t>
        <a:bodyPr/>
        <a:lstStyle/>
        <a:p>
          <a:r>
            <a:rPr lang="pl-PL" sz="1800" b="1" dirty="0" smtClean="0"/>
            <a:t>Uczyć się </a:t>
          </a:r>
        </a:p>
        <a:p>
          <a:r>
            <a:rPr lang="pl-PL" sz="1800" b="1" dirty="0" smtClean="0"/>
            <a:t>teoretyk</a:t>
          </a:r>
          <a:endParaRPr lang="pl-PL" sz="1800" b="1" dirty="0"/>
        </a:p>
      </dgm:t>
    </dgm:pt>
    <dgm:pt modelId="{C370C6DE-7105-4897-817E-BE5ABD3F8E22}" type="parTrans" cxnId="{4AE1371A-3877-4038-AF87-CD924B3F7A23}">
      <dgm:prSet/>
      <dgm:spPr/>
      <dgm:t>
        <a:bodyPr/>
        <a:lstStyle/>
        <a:p>
          <a:endParaRPr lang="pl-PL"/>
        </a:p>
      </dgm:t>
    </dgm:pt>
    <dgm:pt modelId="{1E6BF552-90D5-4DF5-A9D8-20EA4252D013}" type="sibTrans" cxnId="{4AE1371A-3877-4038-AF87-CD924B3F7A23}">
      <dgm:prSet/>
      <dgm:spPr/>
      <dgm:t>
        <a:bodyPr/>
        <a:lstStyle/>
        <a:p>
          <a:endParaRPr lang="pl-PL"/>
        </a:p>
      </dgm:t>
    </dgm:pt>
    <dgm:pt modelId="{33EFFD1E-A929-48E4-A6EC-B507873534F2}">
      <dgm:prSet phldrT="[Tekst]"/>
      <dgm:spPr/>
      <dgm:t>
        <a:bodyPr/>
        <a:lstStyle/>
        <a:p>
          <a:r>
            <a:rPr lang="pl-PL" b="1" dirty="0" smtClean="0"/>
            <a:t>Stosować </a:t>
          </a:r>
        </a:p>
        <a:p>
          <a:r>
            <a:rPr lang="pl-PL" b="1" dirty="0" smtClean="0"/>
            <a:t>pragmatyk</a:t>
          </a:r>
          <a:endParaRPr lang="pl-PL" b="1" dirty="0"/>
        </a:p>
      </dgm:t>
    </dgm:pt>
    <dgm:pt modelId="{5C6C05D6-7C84-4186-8FBF-AEF6542B4757}" type="parTrans" cxnId="{3362B305-4266-4621-A2F3-EB1F6A4D835A}">
      <dgm:prSet/>
      <dgm:spPr/>
      <dgm:t>
        <a:bodyPr/>
        <a:lstStyle/>
        <a:p>
          <a:endParaRPr lang="pl-PL"/>
        </a:p>
      </dgm:t>
    </dgm:pt>
    <dgm:pt modelId="{A230DDD1-5504-4537-98CD-AC2AEA1AAD11}" type="sibTrans" cxnId="{3362B305-4266-4621-A2F3-EB1F6A4D835A}">
      <dgm:prSet/>
      <dgm:spPr/>
      <dgm:t>
        <a:bodyPr/>
        <a:lstStyle/>
        <a:p>
          <a:endParaRPr lang="pl-PL"/>
        </a:p>
      </dgm:t>
    </dgm:pt>
    <dgm:pt modelId="{76CA943A-3478-4536-90E2-866DD087087A}" type="pres">
      <dgm:prSet presAssocID="{3B66EB1F-9115-4E92-9FAB-0C571000BC6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4BC717E-A4A5-42C8-8B2E-08D96AECB5C0}" type="pres">
      <dgm:prSet presAssocID="{3B66EB1F-9115-4E92-9FAB-0C571000BC6D}" presName="cycle" presStyleCnt="0"/>
      <dgm:spPr/>
    </dgm:pt>
    <dgm:pt modelId="{DF5FE015-3DD7-43C0-9EDA-5FDEA6BA3159}" type="pres">
      <dgm:prSet presAssocID="{1DE7C8E4-0842-4352-9AE9-CDD9E63D36BD}" presName="nodeFirstNode" presStyleLbl="node1" presStyleIdx="0" presStyleCnt="5" custRadScaleRad="100786" custRadScaleInc="-3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E247C9-1294-40B8-BBD6-DDBAFB1274E4}" type="pres">
      <dgm:prSet presAssocID="{35D0A3D1-A79A-46E4-873E-BF94B3A90214}" presName="sibTransFirstNode" presStyleLbl="bgShp" presStyleIdx="0" presStyleCnt="1"/>
      <dgm:spPr/>
      <dgm:t>
        <a:bodyPr/>
        <a:lstStyle/>
        <a:p>
          <a:endParaRPr lang="pl-PL"/>
        </a:p>
      </dgm:t>
    </dgm:pt>
    <dgm:pt modelId="{F709F379-C0E7-4A22-8355-EC9F3A389430}" type="pres">
      <dgm:prSet presAssocID="{0E77CE30-F4DD-4955-94CB-DC132339A653}" presName="nodeFollowingNodes" presStyleLbl="node1" presStyleIdx="1" presStyleCnt="5" custScaleX="112680" custScaleY="13538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57EF52-410B-4649-B51E-96AC85A9091D}" type="pres">
      <dgm:prSet presAssocID="{2DC8CA0A-BBA5-4C9D-B7C4-E14FDBCDB5FA}" presName="nodeFollowingNodes" presStyleLbl="node1" presStyleIdx="2" presStyleCnt="5" custRadScaleRad="79708" custRadScaleInc="5487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69C6BC-9E11-4F0B-AD85-DA23F769298A}" type="pres">
      <dgm:prSet presAssocID="{FD8E6F43-5690-4FDC-8921-17A9398B979E}" presName="nodeFollowingNodes" presStyleLbl="node1" presStyleIdx="3" presStyleCnt="5" custScaleX="126417" custRadScaleRad="84763" custRadScaleInc="-491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4DDF3A-95A8-411B-856A-4910F5DF6C80}" type="pres">
      <dgm:prSet presAssocID="{33EFFD1E-A929-48E4-A6EC-B507873534F2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2BC6AAC-F6CE-4D21-8F28-ED61866CC2BA}" srcId="{3B66EB1F-9115-4E92-9FAB-0C571000BC6D}" destId="{2DC8CA0A-BBA5-4C9D-B7C4-E14FDBCDB5FA}" srcOrd="2" destOrd="0" parTransId="{3CBBDE8D-B551-45CE-A252-AC3FC0124819}" sibTransId="{13726A7D-3CEC-4165-AC18-0C2325DFD779}"/>
    <dgm:cxn modelId="{8F63D66B-E2CF-4DF6-87F5-F9062B98A87E}" type="presOf" srcId="{3B66EB1F-9115-4E92-9FAB-0C571000BC6D}" destId="{76CA943A-3478-4536-90E2-866DD087087A}" srcOrd="0" destOrd="0" presId="urn:microsoft.com/office/officeart/2005/8/layout/cycle3"/>
    <dgm:cxn modelId="{4AE1371A-3877-4038-AF87-CD924B3F7A23}" srcId="{3B66EB1F-9115-4E92-9FAB-0C571000BC6D}" destId="{FD8E6F43-5690-4FDC-8921-17A9398B979E}" srcOrd="3" destOrd="0" parTransId="{C370C6DE-7105-4897-817E-BE5ABD3F8E22}" sibTransId="{1E6BF552-90D5-4DF5-A9D8-20EA4252D013}"/>
    <dgm:cxn modelId="{4BD77962-6734-4C5F-9169-CC19F6CFCE31}" type="presOf" srcId="{0E77CE30-F4DD-4955-94CB-DC132339A653}" destId="{F709F379-C0E7-4A22-8355-EC9F3A389430}" srcOrd="0" destOrd="0" presId="urn:microsoft.com/office/officeart/2005/8/layout/cycle3"/>
    <dgm:cxn modelId="{89899FED-5CD4-46D8-8C49-E68D7255BD0F}" type="presOf" srcId="{1DE7C8E4-0842-4352-9AE9-CDD9E63D36BD}" destId="{DF5FE015-3DD7-43C0-9EDA-5FDEA6BA3159}" srcOrd="0" destOrd="0" presId="urn:microsoft.com/office/officeart/2005/8/layout/cycle3"/>
    <dgm:cxn modelId="{A359CCB1-1225-4A54-8AD0-B1A2105D4295}" type="presOf" srcId="{35D0A3D1-A79A-46E4-873E-BF94B3A90214}" destId="{54E247C9-1294-40B8-BBD6-DDBAFB1274E4}" srcOrd="0" destOrd="0" presId="urn:microsoft.com/office/officeart/2005/8/layout/cycle3"/>
    <dgm:cxn modelId="{0F9644AC-725E-4A7E-BA03-25E6CBC7DD2A}" srcId="{3B66EB1F-9115-4E92-9FAB-0C571000BC6D}" destId="{0E77CE30-F4DD-4955-94CB-DC132339A653}" srcOrd="1" destOrd="0" parTransId="{A1CC8A9F-26A8-4313-8B1A-69CD2F617EE6}" sibTransId="{BC1F0CDA-D22C-4E6D-9B8F-A3021E4C6335}"/>
    <dgm:cxn modelId="{F0983D39-5344-4495-B531-3DAF6ADB17CC}" type="presOf" srcId="{FD8E6F43-5690-4FDC-8921-17A9398B979E}" destId="{9C69C6BC-9E11-4F0B-AD85-DA23F769298A}" srcOrd="0" destOrd="0" presId="urn:microsoft.com/office/officeart/2005/8/layout/cycle3"/>
    <dgm:cxn modelId="{E9599F0F-98A2-4AE6-870F-9F8FE604EA50}" type="presOf" srcId="{33EFFD1E-A929-48E4-A6EC-B507873534F2}" destId="{284DDF3A-95A8-411B-856A-4910F5DF6C80}" srcOrd="0" destOrd="0" presId="urn:microsoft.com/office/officeart/2005/8/layout/cycle3"/>
    <dgm:cxn modelId="{3362B305-4266-4621-A2F3-EB1F6A4D835A}" srcId="{3B66EB1F-9115-4E92-9FAB-0C571000BC6D}" destId="{33EFFD1E-A929-48E4-A6EC-B507873534F2}" srcOrd="4" destOrd="0" parTransId="{5C6C05D6-7C84-4186-8FBF-AEF6542B4757}" sibTransId="{A230DDD1-5504-4537-98CD-AC2AEA1AAD11}"/>
    <dgm:cxn modelId="{B9C274C6-9DD9-4012-82CA-CB007D8E0F48}" type="presOf" srcId="{2DC8CA0A-BBA5-4C9D-B7C4-E14FDBCDB5FA}" destId="{DF57EF52-410B-4649-B51E-96AC85A9091D}" srcOrd="0" destOrd="0" presId="urn:microsoft.com/office/officeart/2005/8/layout/cycle3"/>
    <dgm:cxn modelId="{ABC0C2C9-2AA9-44DF-A6D9-7E204174BB7A}" srcId="{3B66EB1F-9115-4E92-9FAB-0C571000BC6D}" destId="{1DE7C8E4-0842-4352-9AE9-CDD9E63D36BD}" srcOrd="0" destOrd="0" parTransId="{6EC6F2E1-2082-4B77-8C70-444D6E9C5374}" sibTransId="{35D0A3D1-A79A-46E4-873E-BF94B3A90214}"/>
    <dgm:cxn modelId="{085F6866-5617-4ED1-B8FD-9138E776D1B0}" type="presParOf" srcId="{76CA943A-3478-4536-90E2-866DD087087A}" destId="{24BC717E-A4A5-42C8-8B2E-08D96AECB5C0}" srcOrd="0" destOrd="0" presId="urn:microsoft.com/office/officeart/2005/8/layout/cycle3"/>
    <dgm:cxn modelId="{0A3CB49D-588A-48CE-9DF3-9CE2DDA7CE1F}" type="presParOf" srcId="{24BC717E-A4A5-42C8-8B2E-08D96AECB5C0}" destId="{DF5FE015-3DD7-43C0-9EDA-5FDEA6BA3159}" srcOrd="0" destOrd="0" presId="urn:microsoft.com/office/officeart/2005/8/layout/cycle3"/>
    <dgm:cxn modelId="{A5FFADEF-345E-44A7-92CA-29B76C628CD8}" type="presParOf" srcId="{24BC717E-A4A5-42C8-8B2E-08D96AECB5C0}" destId="{54E247C9-1294-40B8-BBD6-DDBAFB1274E4}" srcOrd="1" destOrd="0" presId="urn:microsoft.com/office/officeart/2005/8/layout/cycle3"/>
    <dgm:cxn modelId="{1B8A41E5-16FE-4D97-B9CE-96B769E4DCF2}" type="presParOf" srcId="{24BC717E-A4A5-42C8-8B2E-08D96AECB5C0}" destId="{F709F379-C0E7-4A22-8355-EC9F3A389430}" srcOrd="2" destOrd="0" presId="urn:microsoft.com/office/officeart/2005/8/layout/cycle3"/>
    <dgm:cxn modelId="{74B8D745-2DD5-4865-B438-C5F2D27FBD07}" type="presParOf" srcId="{24BC717E-A4A5-42C8-8B2E-08D96AECB5C0}" destId="{DF57EF52-410B-4649-B51E-96AC85A9091D}" srcOrd="3" destOrd="0" presId="urn:microsoft.com/office/officeart/2005/8/layout/cycle3"/>
    <dgm:cxn modelId="{5C4D514F-0D68-42D3-A9C3-7BAC7FEE056A}" type="presParOf" srcId="{24BC717E-A4A5-42C8-8B2E-08D96AECB5C0}" destId="{9C69C6BC-9E11-4F0B-AD85-DA23F769298A}" srcOrd="4" destOrd="0" presId="urn:microsoft.com/office/officeart/2005/8/layout/cycle3"/>
    <dgm:cxn modelId="{B6429E79-3222-43FE-B6D7-549ACA33AEBC}" type="presParOf" srcId="{24BC717E-A4A5-42C8-8B2E-08D96AECB5C0}" destId="{284DDF3A-95A8-411B-856A-4910F5DF6C8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960017-55F7-4216-8322-24E166D0B4CD}">
      <dsp:nvSpPr>
        <dsp:cNvPr id="0" name=""/>
        <dsp:cNvSpPr/>
      </dsp:nvSpPr>
      <dsp:spPr>
        <a:xfrm>
          <a:off x="1585079" y="-294047"/>
          <a:ext cx="5353744" cy="1999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Doświadczenie – co się wydarzyło</a:t>
          </a:r>
          <a:endParaRPr lang="pl-PL" sz="2400" b="1" kern="1200" dirty="0"/>
        </a:p>
      </dsp:txBody>
      <dsp:txXfrm>
        <a:off x="1585079" y="-294047"/>
        <a:ext cx="5353744" cy="1999071"/>
      </dsp:txXfrm>
    </dsp:sp>
    <dsp:sp modelId="{DE2F3430-1899-4B82-9D55-1C641648CC77}">
      <dsp:nvSpPr>
        <dsp:cNvPr id="0" name=""/>
        <dsp:cNvSpPr/>
      </dsp:nvSpPr>
      <dsp:spPr>
        <a:xfrm rot="2377445">
          <a:off x="5366316" y="1405924"/>
          <a:ext cx="19019" cy="44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2377445">
        <a:off x="5366316" y="1405924"/>
        <a:ext cx="19019" cy="443659"/>
      </dsp:txXfrm>
    </dsp:sp>
    <dsp:sp modelId="{7F2F3CDC-B9B7-4463-BFA1-31CEFD955EAF}">
      <dsp:nvSpPr>
        <dsp:cNvPr id="0" name=""/>
        <dsp:cNvSpPr/>
      </dsp:nvSpPr>
      <dsp:spPr>
        <a:xfrm>
          <a:off x="4252917" y="1571632"/>
          <a:ext cx="3905244" cy="14862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Refleksja Co? Jak to było?</a:t>
          </a:r>
          <a:endParaRPr lang="pl-PL" sz="2400" b="1" kern="1200" dirty="0"/>
        </a:p>
      </dsp:txBody>
      <dsp:txXfrm>
        <a:off x="4252917" y="1571632"/>
        <a:ext cx="3905244" cy="1486214"/>
      </dsp:txXfrm>
    </dsp:sp>
    <dsp:sp modelId="{EEACCAD6-B1BA-41A8-8590-4CAAEB1310B0}">
      <dsp:nvSpPr>
        <dsp:cNvPr id="0" name=""/>
        <dsp:cNvSpPr/>
      </dsp:nvSpPr>
      <dsp:spPr>
        <a:xfrm rot="7423424">
          <a:off x="5619017" y="2892990"/>
          <a:ext cx="104912" cy="44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7423424">
        <a:off x="5619017" y="2892990"/>
        <a:ext cx="104912" cy="443659"/>
      </dsp:txXfrm>
    </dsp:sp>
    <dsp:sp modelId="{D09C2B98-DE86-45D3-AF0B-FECFA6A0351C}">
      <dsp:nvSpPr>
        <dsp:cNvPr id="0" name=""/>
        <dsp:cNvSpPr/>
      </dsp:nvSpPr>
      <dsp:spPr>
        <a:xfrm>
          <a:off x="4592690" y="3089005"/>
          <a:ext cx="1314547" cy="13145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a</a:t>
          </a:r>
        </a:p>
      </dsp:txBody>
      <dsp:txXfrm>
        <a:off x="4592690" y="3089005"/>
        <a:ext cx="1314547" cy="1314547"/>
      </dsp:txXfrm>
    </dsp:sp>
    <dsp:sp modelId="{3779E771-058F-4CC4-BAFA-9BE09CB77ABD}">
      <dsp:nvSpPr>
        <dsp:cNvPr id="0" name=""/>
        <dsp:cNvSpPr/>
      </dsp:nvSpPr>
      <dsp:spPr>
        <a:xfrm>
          <a:off x="5119147" y="3524449"/>
          <a:ext cx="1268281" cy="44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5119147" y="3524449"/>
        <a:ext cx="1268281" cy="443659"/>
      </dsp:txXfrm>
    </dsp:sp>
    <dsp:sp modelId="{CEE1CA0F-3994-4291-BAED-253B69BD5C34}">
      <dsp:nvSpPr>
        <dsp:cNvPr id="0" name=""/>
        <dsp:cNvSpPr/>
      </dsp:nvSpPr>
      <dsp:spPr>
        <a:xfrm>
          <a:off x="1127695" y="2840792"/>
          <a:ext cx="5857978" cy="18109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Generalizacja Dlaczego tak się stało?</a:t>
          </a:r>
          <a:endParaRPr lang="pl-PL" sz="2400" b="1" kern="1200" dirty="0"/>
        </a:p>
      </dsp:txBody>
      <dsp:txXfrm>
        <a:off x="1127695" y="2840792"/>
        <a:ext cx="5857978" cy="1810973"/>
      </dsp:txXfrm>
    </dsp:sp>
    <dsp:sp modelId="{CA14C061-FE54-4622-9730-2835E61E8482}">
      <dsp:nvSpPr>
        <dsp:cNvPr id="0" name=""/>
        <dsp:cNvSpPr/>
      </dsp:nvSpPr>
      <dsp:spPr>
        <a:xfrm rot="1855238">
          <a:off x="2748319" y="2777527"/>
          <a:ext cx="122737" cy="44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1855238">
        <a:off x="2748319" y="2777527"/>
        <a:ext cx="122737" cy="443659"/>
      </dsp:txXfrm>
    </dsp:sp>
    <dsp:sp modelId="{97238BC7-4994-4163-A2E7-2CC38BA840B0}">
      <dsp:nvSpPr>
        <dsp:cNvPr id="0" name=""/>
        <dsp:cNvSpPr/>
      </dsp:nvSpPr>
      <dsp:spPr>
        <a:xfrm>
          <a:off x="0" y="1665688"/>
          <a:ext cx="3719196" cy="15291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smtClean="0"/>
            <a:t>Zastosowanie- Jak to wykorzystać w praktyce</a:t>
          </a:r>
          <a:endParaRPr lang="pl-PL" sz="2400" b="1" kern="1200" dirty="0"/>
        </a:p>
      </dsp:txBody>
      <dsp:txXfrm>
        <a:off x="0" y="1665688"/>
        <a:ext cx="3719196" cy="1529173"/>
      </dsp:txXfrm>
    </dsp:sp>
    <dsp:sp modelId="{B0E9168F-10FE-46DC-B520-B5351B3DA5B9}">
      <dsp:nvSpPr>
        <dsp:cNvPr id="0" name=""/>
        <dsp:cNvSpPr/>
      </dsp:nvSpPr>
      <dsp:spPr>
        <a:xfrm rot="19459396">
          <a:off x="2822329" y="1460312"/>
          <a:ext cx="158598" cy="4436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 rot="19459396">
        <a:off x="2822329" y="1460312"/>
        <a:ext cx="158598" cy="4436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E247C9-1294-40B8-BBD6-DDBAFB1274E4}">
      <dsp:nvSpPr>
        <dsp:cNvPr id="0" name=""/>
        <dsp:cNvSpPr/>
      </dsp:nvSpPr>
      <dsp:spPr>
        <a:xfrm>
          <a:off x="2244408" y="-23206"/>
          <a:ext cx="3622035" cy="3622035"/>
        </a:xfrm>
        <a:prstGeom prst="circularArrow">
          <a:avLst>
            <a:gd name="adj1" fmla="val 5544"/>
            <a:gd name="adj2" fmla="val 330680"/>
            <a:gd name="adj3" fmla="val 13765367"/>
            <a:gd name="adj4" fmla="val 1739239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5FE015-3DD7-43C0-9EDA-5FDEA6BA3159}">
      <dsp:nvSpPr>
        <dsp:cNvPr id="0" name=""/>
        <dsp:cNvSpPr/>
      </dsp:nvSpPr>
      <dsp:spPr>
        <a:xfrm>
          <a:off x="3203534" y="0"/>
          <a:ext cx="1703784" cy="8518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Robić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chemeClr val="bg1"/>
              </a:solidFill>
            </a:rPr>
            <a:t>aktywista</a:t>
          </a:r>
          <a:endParaRPr lang="pl-PL" sz="1800" b="1" kern="1200" dirty="0">
            <a:solidFill>
              <a:schemeClr val="bg1"/>
            </a:solidFill>
          </a:endParaRPr>
        </a:p>
      </dsp:txBody>
      <dsp:txXfrm>
        <a:off x="3203534" y="0"/>
        <a:ext cx="1703784" cy="851892"/>
      </dsp:txXfrm>
    </dsp:sp>
    <dsp:sp modelId="{F709F379-C0E7-4A22-8355-EC9F3A389430}">
      <dsp:nvSpPr>
        <dsp:cNvPr id="0" name=""/>
        <dsp:cNvSpPr/>
      </dsp:nvSpPr>
      <dsp:spPr>
        <a:xfrm>
          <a:off x="4569859" y="917572"/>
          <a:ext cx="1919824" cy="11533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Dokonać przeglądu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Typ refleksyjny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 dirty="0"/>
        </a:p>
      </dsp:txBody>
      <dsp:txXfrm>
        <a:off x="4569859" y="917572"/>
        <a:ext cx="1919824" cy="1153317"/>
      </dsp:txXfrm>
    </dsp:sp>
    <dsp:sp modelId="{DF57EF52-410B-4649-B51E-96AC85A9091D}">
      <dsp:nvSpPr>
        <dsp:cNvPr id="0" name=""/>
        <dsp:cNvSpPr/>
      </dsp:nvSpPr>
      <dsp:spPr>
        <a:xfrm>
          <a:off x="3274966" y="2774963"/>
          <a:ext cx="1703784" cy="8518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800" kern="1200" dirty="0"/>
        </a:p>
      </dsp:txBody>
      <dsp:txXfrm>
        <a:off x="3274966" y="2774963"/>
        <a:ext cx="1703784" cy="851892"/>
      </dsp:txXfrm>
    </dsp:sp>
    <dsp:sp modelId="{9C69C6BC-9E11-4F0B-AD85-DA23F769298A}">
      <dsp:nvSpPr>
        <dsp:cNvPr id="0" name=""/>
        <dsp:cNvSpPr/>
      </dsp:nvSpPr>
      <dsp:spPr>
        <a:xfrm>
          <a:off x="2835608" y="2796182"/>
          <a:ext cx="2153873" cy="8518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Uczyć się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teoretyk</a:t>
          </a:r>
          <a:endParaRPr lang="pl-PL" sz="1800" b="1" kern="1200" dirty="0"/>
        </a:p>
      </dsp:txBody>
      <dsp:txXfrm>
        <a:off x="2835608" y="2796182"/>
        <a:ext cx="2153873" cy="851892"/>
      </dsp:txXfrm>
    </dsp:sp>
    <dsp:sp modelId="{284DDF3A-95A8-411B-856A-4910F5DF6C80}">
      <dsp:nvSpPr>
        <dsp:cNvPr id="0" name=""/>
        <dsp:cNvSpPr/>
      </dsp:nvSpPr>
      <dsp:spPr>
        <a:xfrm>
          <a:off x="1739916" y="1068284"/>
          <a:ext cx="1703784" cy="8518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Stosować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pragmatyk</a:t>
          </a:r>
          <a:endParaRPr lang="pl-PL" sz="1800" b="1" kern="1200" dirty="0"/>
        </a:p>
      </dsp:txBody>
      <dsp:txXfrm>
        <a:off x="1739916" y="1068284"/>
        <a:ext cx="1703784" cy="851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57198" y="2924944"/>
            <a:ext cx="8029604" cy="1928826"/>
          </a:xfrm>
        </p:spPr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Moduł IX</a:t>
            </a:r>
            <a:br>
              <a:rPr lang="pl-PL" dirty="0" smtClean="0"/>
            </a:br>
            <a:r>
              <a:rPr lang="pl-PL" dirty="0" smtClean="0"/>
              <a:t>Planowanie rozwoju zawodowego uczestników szkolenia w zakresie wspomagania szkół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888099"/>
          </a:xfrm>
        </p:spPr>
        <p:txBody>
          <a:bodyPr/>
          <a:lstStyle/>
          <a:p>
            <a:r>
              <a:rPr lang="pl-PL" dirty="0" smtClean="0"/>
              <a:t>Cykl Kolba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15816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980728"/>
          </a:xfrm>
        </p:spPr>
        <p:txBody>
          <a:bodyPr/>
          <a:lstStyle/>
          <a:p>
            <a:r>
              <a:rPr lang="pl-PL" dirty="0" smtClean="0"/>
              <a:t>Style uczenia – cykl Kolba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95536" y="1268760"/>
          <a:ext cx="8229600" cy="3648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3600" b="1" dirty="0"/>
              <a:t>Zasoby zewnętrzne jako pomoc dla osoby prowadzącej wspomaganie</a:t>
            </a:r>
          </a:p>
        </p:txBody>
      </p:sp>
    </p:spTree>
    <p:extLst>
      <p:ext uri="{BB962C8B-B14F-4D97-AF65-F5344CB8AC3E}">
        <p14:creationId xmlns:p14="http://schemas.microsoft.com/office/powerpoint/2010/main" xmlns="" val="137600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836712"/>
          </a:xfrm>
        </p:spPr>
        <p:txBody>
          <a:bodyPr/>
          <a:lstStyle/>
          <a:p>
            <a:r>
              <a:rPr lang="pl-PL" dirty="0" smtClean="0"/>
              <a:t>Wsparcie </a:t>
            </a:r>
            <a:r>
              <a:rPr lang="pl-PL" dirty="0" err="1" smtClean="0"/>
              <a:t>MSCDN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Doradztwo indywidualne dla beneficjentów indywidualnych (spotkania konsultacyjne grupowe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indywidualne) prowadzone przez konsultantów MSCDN.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Usługi doradcze dla uczestnika Projektu MARKPIW świadczone we wszystkich Wydziałach MSCDN oraz w przedszkolach/szkołach/placówkach objętych procesem wspomagania w ramach projektu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wymiarze 25 godzin, w tym 4 godziny wizyty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szkole/przedszkolu/placówce.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pl-PL" dirty="0" smtClean="0"/>
              <a:t>Wsparcie instytucjonalne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Poradnie psychologiczno – pedagogiczne</a:t>
            </a:r>
          </a:p>
          <a:p>
            <a:r>
              <a:rPr lang="pl-PL" dirty="0" smtClean="0"/>
              <a:t>Biblioteki pedagogiczne</a:t>
            </a:r>
          </a:p>
          <a:p>
            <a:r>
              <a:rPr lang="pl-PL" dirty="0" smtClean="0"/>
              <a:t>Ośrodki doskonalenia nauczycieli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Sieć współpracy / </a:t>
            </a:r>
            <a:r>
              <a:rPr lang="pl-PL" dirty="0" err="1" smtClean="0"/>
              <a:t>Moodle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moodle2016.mscdn.pl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/>
          <a:lstStyle/>
          <a:p>
            <a:r>
              <a:rPr lang="pl-PL" dirty="0" smtClean="0"/>
              <a:t>Samodoskonalenie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3648405"/>
          </a:xfrm>
        </p:spPr>
        <p:txBody>
          <a:bodyPr/>
          <a:lstStyle/>
          <a:p>
            <a:r>
              <a:rPr lang="pl-PL" dirty="0" err="1" smtClean="0"/>
              <a:t>superbelfrzy.pl</a:t>
            </a:r>
            <a:endParaRPr lang="pl-PL" dirty="0" smtClean="0"/>
          </a:p>
          <a:p>
            <a:r>
              <a:rPr lang="pl-PL" dirty="0" err="1" smtClean="0"/>
              <a:t>otwartezasoby.pl</a:t>
            </a:r>
            <a:endParaRPr lang="pl-PL" dirty="0" smtClean="0"/>
          </a:p>
          <a:p>
            <a:r>
              <a:rPr lang="pl-PL" dirty="0" err="1" smtClean="0"/>
              <a:t>cyfrowynauczyciel.pl</a:t>
            </a:r>
            <a:endParaRPr lang="pl-PL" dirty="0" smtClean="0"/>
          </a:p>
          <a:p>
            <a:r>
              <a:rPr lang="pl-PL" dirty="0" err="1" smtClean="0"/>
              <a:t>nowoczesnenauczanie.pl</a:t>
            </a:r>
            <a:endParaRPr lang="pl-PL" dirty="0" smtClean="0"/>
          </a:p>
          <a:p>
            <a:r>
              <a:rPr lang="pl-PL" dirty="0" err="1" smtClean="0"/>
              <a:t>edunews.pl</a:t>
            </a:r>
            <a:endParaRPr lang="pl-PL" dirty="0" smtClean="0"/>
          </a:p>
          <a:p>
            <a:r>
              <a:rPr lang="pl-PL" dirty="0" smtClean="0"/>
              <a:t>edukator.pl</a:t>
            </a:r>
            <a:r>
              <a:rPr lang="pl-PL" dirty="0"/>
              <a:t> </a:t>
            </a:r>
            <a:endParaRPr lang="pl-PL" dirty="0" smtClean="0"/>
          </a:p>
          <a:p>
            <a:pPr marL="0" indent="0">
              <a:buNone/>
            </a:pPr>
            <a:endParaRPr lang="pl-PL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864096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648405"/>
          </a:xfrm>
        </p:spPr>
        <p:txBody>
          <a:bodyPr/>
          <a:lstStyle/>
          <a:p>
            <a:pPr lvl="0"/>
            <a:r>
              <a:rPr lang="pl-PL" dirty="0" smtClean="0"/>
              <a:t>charakteryzuje kompetencje, które powinna rozwijać osoba odpowiedzialna za wspomaganie szkół;</a:t>
            </a:r>
          </a:p>
          <a:p>
            <a:pPr lvl="0"/>
            <a:r>
              <a:rPr lang="pl-PL" dirty="0" smtClean="0"/>
              <a:t>określa swoje mocne strony, które wykorzysta we wspomaganiu szkół; </a:t>
            </a:r>
          </a:p>
          <a:p>
            <a:pPr lvl="0"/>
            <a:r>
              <a:rPr lang="pl-PL" dirty="0" smtClean="0"/>
              <a:t>identyfikuje swoje deficyty utrudniające prowadzenie wspomagania szkół; </a:t>
            </a:r>
          </a:p>
          <a:p>
            <a:pPr lvl="0"/>
            <a:r>
              <a:rPr lang="pl-PL" dirty="0" smtClean="0"/>
              <a:t>wyznacza kierunek rozwoju zawodowego </a:t>
            </a:r>
            <a:br>
              <a:rPr lang="pl-PL" dirty="0" smtClean="0"/>
            </a:br>
            <a:r>
              <a:rPr lang="pl-PL" dirty="0" smtClean="0"/>
              <a:t>i przygotowuje plan działania.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16091"/>
          </a:xfrm>
        </p:spPr>
        <p:txBody>
          <a:bodyPr/>
          <a:lstStyle/>
          <a:p>
            <a:r>
              <a:rPr lang="pl-PL" dirty="0" smtClean="0"/>
              <a:t>Struktura spotkania Moduł IX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032448"/>
          </a:xfrm>
        </p:spPr>
        <p:txBody>
          <a:bodyPr/>
          <a:lstStyle/>
          <a:p>
            <a:r>
              <a:rPr lang="pl-PL" dirty="0" smtClean="0"/>
              <a:t>Kompetencje potrzebne do prowadzenia procesu wspomagania na czterech etapach; </a:t>
            </a:r>
          </a:p>
          <a:p>
            <a:r>
              <a:rPr lang="pl-PL" dirty="0" smtClean="0"/>
              <a:t>Analiza własnych zasobów i ograniczeń, które mają wpływ na realizację wspomagania;</a:t>
            </a:r>
          </a:p>
          <a:p>
            <a:r>
              <a:rPr lang="pl-PL" dirty="0" smtClean="0"/>
              <a:t> Zasoby zewnętrzne jako pomoc dla osoby prowadzącej wspomaganie;</a:t>
            </a:r>
          </a:p>
          <a:p>
            <a:r>
              <a:rPr lang="pl-PL" dirty="0" smtClean="0"/>
              <a:t>Cele rozwojowe: indywidualne oraz własnej instytucji</a:t>
            </a:r>
          </a:p>
          <a:p>
            <a:r>
              <a:rPr lang="pl-PL" dirty="0" smtClean="0"/>
              <a:t>Plan własnego rozwoju.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136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888099"/>
          </a:xfrm>
        </p:spPr>
        <p:txBody>
          <a:bodyPr/>
          <a:lstStyle/>
          <a:p>
            <a:r>
              <a:rPr lang="pl-PL" dirty="0" smtClean="0"/>
              <a:t>Trochę o </a:t>
            </a:r>
            <a:r>
              <a:rPr lang="pl-PL" dirty="0" err="1" smtClean="0"/>
              <a:t>coachingu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Słuchanie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648405"/>
          </a:xfrm>
        </p:spPr>
        <p:txBody>
          <a:bodyPr/>
          <a:lstStyle/>
          <a:p>
            <a:r>
              <a:rPr lang="pl-PL" dirty="0" smtClean="0"/>
              <a:t> po prostu słuchać - nie dodawać, nie domyślać się, nie planować kolejnego pytania;</a:t>
            </a:r>
          </a:p>
          <a:p>
            <a:r>
              <a:rPr lang="pl-PL" dirty="0" smtClean="0"/>
              <a:t>nie interpretować wypowiedzi, po prostu oddawać powtarzając dosłownie ostatnie słowa; </a:t>
            </a:r>
          </a:p>
          <a:p>
            <a:r>
              <a:rPr lang="pl-PL" dirty="0" smtClean="0"/>
              <a:t>słuchać i oddawać także intonację i mowę ciała; </a:t>
            </a:r>
          </a:p>
          <a:p>
            <a:r>
              <a:rPr lang="pl-PL" dirty="0" smtClean="0"/>
              <a:t>zwracać uwagę na słowa klucze i powtórzenia;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3648405"/>
          </a:xfrm>
        </p:spPr>
        <p:txBody>
          <a:bodyPr/>
          <a:lstStyle/>
          <a:p>
            <a:r>
              <a:rPr lang="pl-PL" dirty="0" smtClean="0"/>
              <a:t>Zachęta: „Powiedz coś więcej”; </a:t>
            </a:r>
          </a:p>
          <a:p>
            <a:r>
              <a:rPr lang="pl-PL" dirty="0" smtClean="0"/>
              <a:t>Oddawanie: „Mówisz, że…”; </a:t>
            </a:r>
          </a:p>
          <a:p>
            <a:r>
              <a:rPr lang="pl-PL" dirty="0" smtClean="0"/>
              <a:t>Podsumowanie: „Podsumowując, mówisz że po pierwsze…,  po drugie...”; </a:t>
            </a:r>
          </a:p>
          <a:p>
            <a:r>
              <a:rPr lang="pl-PL" dirty="0" smtClean="0"/>
              <a:t>Nazywanie uczuć: „Słyszę w Twoim głosie rozczarowanie…”; </a:t>
            </a:r>
          </a:p>
          <a:p>
            <a:r>
              <a:rPr lang="pl-PL" dirty="0" smtClean="0"/>
              <a:t>Dowartościowanie: „Doceniam, że masz swoje pomysły…”; </a:t>
            </a:r>
          </a:p>
          <a:p>
            <a:r>
              <a:rPr lang="pl-PL" dirty="0" smtClean="0"/>
              <a:t>Wyjaśnianie: „Chciałbym się upewnić, że dobrze zrozumiałem…”.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44083"/>
          </a:xfrm>
        </p:spPr>
        <p:txBody>
          <a:bodyPr/>
          <a:lstStyle/>
          <a:p>
            <a:r>
              <a:rPr lang="pl-PL" dirty="0" smtClean="0"/>
              <a:t>Pytanie </a:t>
            </a:r>
            <a:endParaRPr lang="pl-PL" dirty="0"/>
          </a:p>
        </p:txBody>
      </p:sp>
      <p:sp>
        <p:nvSpPr>
          <p:cNvPr id="4" name="Prostokąt zaokrąglony 3"/>
          <p:cNvSpPr/>
          <p:nvPr/>
        </p:nvSpPr>
        <p:spPr>
          <a:xfrm>
            <a:off x="428596" y="1196752"/>
            <a:ext cx="2286016" cy="9286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CEL (</a:t>
            </a:r>
            <a:r>
              <a:rPr lang="pl-PL" sz="2800" b="1" dirty="0" err="1" smtClean="0">
                <a:solidFill>
                  <a:schemeClr val="tx1"/>
                </a:solidFill>
              </a:rPr>
              <a:t>goal</a:t>
            </a:r>
            <a:r>
              <a:rPr lang="pl-PL" sz="2800" b="1" dirty="0" smtClean="0">
                <a:solidFill>
                  <a:schemeClr val="tx1"/>
                </a:solidFill>
              </a:rPr>
              <a:t>)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3214678" y="1196752"/>
            <a:ext cx="5429288" cy="10001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Ustalenie GŁÓWNEGO CELU </a:t>
            </a:r>
          </a:p>
          <a:p>
            <a:pPr algn="ctr"/>
            <a:r>
              <a:rPr lang="pl-PL" sz="2000" b="1" dirty="0" smtClean="0">
                <a:solidFill>
                  <a:srgbClr val="C00000"/>
                </a:solidFill>
              </a:rPr>
              <a:t>Pytania o cel klienta.     </a:t>
            </a:r>
            <a:r>
              <a:rPr lang="pl-PL" sz="2000" dirty="0" smtClean="0">
                <a:solidFill>
                  <a:srgbClr val="C00000"/>
                </a:solidFill>
              </a:rPr>
              <a:t>                                  </a:t>
            </a:r>
          </a:p>
          <a:p>
            <a:pPr algn="ctr"/>
            <a:r>
              <a:rPr lang="pl-PL" sz="2000" b="1" dirty="0" smtClean="0">
                <a:solidFill>
                  <a:srgbClr val="C00000"/>
                </a:solidFill>
              </a:rPr>
              <a:t>Co chcesz osiągnąć?</a:t>
            </a:r>
            <a:endParaRPr lang="pl-PL" sz="2000" b="1" dirty="0">
              <a:solidFill>
                <a:srgbClr val="C00000"/>
              </a:solidFill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428596" y="2268322"/>
            <a:ext cx="2357454" cy="8572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Rzeczywistość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(reality)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3286116" y="2268322"/>
            <a:ext cx="5357850" cy="100013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</a:rPr>
              <a:t>Dokonanie OCENY RZECZYWISTOŚCI                                Pytania dotyczące obecnego stanu rzeczy.       </a:t>
            </a:r>
          </a:p>
          <a:p>
            <a:pPr algn="ctr"/>
            <a:r>
              <a:rPr lang="pl-PL" sz="2000" b="1" dirty="0" smtClean="0">
                <a:solidFill>
                  <a:srgbClr val="C00000"/>
                </a:solidFill>
              </a:rPr>
              <a:t> Jak jest?</a:t>
            </a:r>
            <a:endParaRPr lang="pl-PL" sz="2000" b="1" dirty="0">
              <a:solidFill>
                <a:srgbClr val="C00000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428596" y="3268454"/>
            <a:ext cx="2286016" cy="8572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Możliwości 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(</a:t>
            </a:r>
            <a:r>
              <a:rPr lang="pl-PL" sz="2800" b="1" dirty="0" err="1" smtClean="0">
                <a:solidFill>
                  <a:schemeClr val="tx1"/>
                </a:solidFill>
              </a:rPr>
              <a:t>options</a:t>
            </a:r>
            <a:r>
              <a:rPr lang="pl-PL" sz="2800" b="1" dirty="0" smtClean="0">
                <a:solidFill>
                  <a:schemeClr val="tx1"/>
                </a:solidFill>
              </a:rPr>
              <a:t>)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3214678" y="3339892"/>
            <a:ext cx="5429288" cy="92869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</a:rPr>
              <a:t>WYPRACOWANIE ROZWIĄZAŃ                                  Szukanie możliwych rozwiązań, pomysły.                                            Co możesz zrobić ?</a:t>
            </a:r>
            <a:endParaRPr lang="pl-PL" sz="2000" b="1" dirty="0">
              <a:solidFill>
                <a:srgbClr val="C00000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428596" y="4268586"/>
            <a:ext cx="2286016" cy="9286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Działania</a:t>
            </a:r>
          </a:p>
          <a:p>
            <a:pPr algn="ctr"/>
            <a:r>
              <a:rPr lang="pl-PL" sz="2800" b="1" dirty="0" smtClean="0">
                <a:solidFill>
                  <a:schemeClr val="tx1"/>
                </a:solidFill>
              </a:rPr>
              <a:t>(will do)</a:t>
            </a:r>
            <a:endParaRPr lang="pl-PL" sz="2800" b="1" dirty="0">
              <a:solidFill>
                <a:schemeClr val="tx1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214678" y="4340024"/>
            <a:ext cx="5429288" cy="107157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C00000"/>
                </a:solidFill>
              </a:rPr>
              <a:t>Podsumowanie i określenie  PLANU DZIAŁANIA                           Klient podejmuje decyzję i tworzy plan działania                  Od czego zaczniesz? </a:t>
            </a:r>
            <a:endParaRPr lang="pl-PL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58204" cy="4016489"/>
          </a:xfrm>
        </p:spPr>
        <p:txBody>
          <a:bodyPr/>
          <a:lstStyle/>
          <a:p>
            <a:r>
              <a:rPr lang="pl-PL" dirty="0" smtClean="0"/>
              <a:t>krótkie, </a:t>
            </a:r>
          </a:p>
          <a:p>
            <a:r>
              <a:rPr lang="pl-PL" dirty="0" smtClean="0"/>
              <a:t>głównie otwarte, </a:t>
            </a:r>
          </a:p>
          <a:p>
            <a:r>
              <a:rPr lang="pl-PL" dirty="0" smtClean="0"/>
              <a:t>skłaniające do myślenia, </a:t>
            </a:r>
          </a:p>
          <a:p>
            <a:r>
              <a:rPr lang="pl-PL" dirty="0" smtClean="0"/>
              <a:t>pomagające znaleźć rozwiązania, </a:t>
            </a:r>
          </a:p>
          <a:p>
            <a:r>
              <a:rPr lang="pl-PL" dirty="0" smtClean="0"/>
              <a:t>budujące relację, </a:t>
            </a:r>
          </a:p>
          <a:p>
            <a:r>
              <a:rPr lang="pl-PL" dirty="0" smtClean="0"/>
              <a:t>uczące samodzielności, </a:t>
            </a:r>
          </a:p>
          <a:p>
            <a:r>
              <a:rPr lang="pl-PL" dirty="0" smtClean="0"/>
              <a:t>dające wiarę w siebie, </a:t>
            </a:r>
          </a:p>
          <a:p>
            <a:r>
              <a:rPr lang="pl-PL" dirty="0" smtClean="0"/>
              <a:t>zwiększające samoświadomość, </a:t>
            </a:r>
          </a:p>
          <a:p>
            <a:r>
              <a:rPr lang="pl-PL" dirty="0" smtClean="0"/>
              <a:t>zachęcające do zmian.</a:t>
            </a:r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744083"/>
          </a:xfrm>
        </p:spPr>
        <p:txBody>
          <a:bodyPr/>
          <a:lstStyle/>
          <a:p>
            <a:r>
              <a:rPr lang="pl-PL" dirty="0" smtClean="0"/>
              <a:t>Pytanie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816091"/>
          </a:xfrm>
        </p:spPr>
        <p:txBody>
          <a:bodyPr/>
          <a:lstStyle/>
          <a:p>
            <a:r>
              <a:rPr lang="pl-PL" dirty="0" smtClean="0"/>
              <a:t>Autorefleksja – uczenie się dorosłych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3648405"/>
          </a:xfrm>
        </p:spPr>
        <p:txBody>
          <a:bodyPr/>
          <a:lstStyle/>
          <a:p>
            <a:r>
              <a:rPr lang="pl-PL" dirty="0" smtClean="0"/>
              <a:t>ujmuje wiedzę jako rodzaj magazynu faktów, nawyków itd.; </a:t>
            </a:r>
          </a:p>
          <a:p>
            <a:r>
              <a:rPr lang="pl-PL" dirty="0" smtClean="0"/>
              <a:t>sprowadza proces uczenia się do powiększania zasobów tego magazynu;  </a:t>
            </a:r>
          </a:p>
          <a:p>
            <a:r>
              <a:rPr lang="pl-PL" dirty="0" smtClean="0"/>
              <a:t>efekty uczenia się można zmierzyć przez poznanie jego wielkości;  </a:t>
            </a:r>
          </a:p>
          <a:p>
            <a:r>
              <a:rPr lang="pl-PL" dirty="0" smtClean="0"/>
              <a:t>uczenie się jest procesem ciągłej modyfikacji uprzedniego doświadczenia, przez doświadczenie następujące po nim. Idee są formułowane </a:t>
            </a:r>
            <a:br>
              <a:rPr lang="pl-PL" dirty="0" smtClean="0"/>
            </a:br>
            <a:r>
              <a:rPr lang="pl-PL" dirty="0" smtClean="0"/>
              <a:t>i przeformułowywane przez doświadczenie;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3648405"/>
          </a:xfrm>
        </p:spPr>
        <p:txBody>
          <a:bodyPr/>
          <a:lstStyle/>
          <a:p>
            <a:r>
              <a:rPr lang="pl-PL" dirty="0" smtClean="0"/>
              <a:t>każde doświadczenie czerpie z doświadczeń ubiegłych i modyfikuje w jakiś sposób te, które następują po nim;</a:t>
            </a:r>
          </a:p>
          <a:p>
            <a:r>
              <a:rPr lang="pl-PL" dirty="0" smtClean="0"/>
              <a:t>Nawet jeśli te uprzednie idee i koncepcje były błędne, nie należy ignorować ich obecności, mogą wchodzić bowiem w konflikt z nowymi ideami i doświadczeniami nabywanymi w sytuacji uczenia się.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487</Words>
  <Application>Microsoft Office PowerPoint</Application>
  <PresentationFormat>Pokaz na ekranie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 Moduł IX Planowanie rozwoju zawodowego uczestników szkolenia w zakresie wspomagania szkół</vt:lpstr>
      <vt:lpstr>Cele (Uczestnik szkolenia): </vt:lpstr>
      <vt:lpstr>Struktura spotkania Moduł IX</vt:lpstr>
      <vt:lpstr>Trochę o coachingu Słuchanie </vt:lpstr>
      <vt:lpstr>Slajd 5</vt:lpstr>
      <vt:lpstr>Pytanie </vt:lpstr>
      <vt:lpstr>Pytanie </vt:lpstr>
      <vt:lpstr>Autorefleksja – uczenie się dorosłych</vt:lpstr>
      <vt:lpstr>Slajd 9</vt:lpstr>
      <vt:lpstr>Cykl Kolba</vt:lpstr>
      <vt:lpstr>Style uczenia – cykl Kolba</vt:lpstr>
      <vt:lpstr>Slajd 12</vt:lpstr>
      <vt:lpstr>Wsparcie MSCDN </vt:lpstr>
      <vt:lpstr>Wsparcie instytucjonalne</vt:lpstr>
      <vt:lpstr>Sieć współpracy / Moodle </vt:lpstr>
      <vt:lpstr>Samodoskonalenie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39</cp:revision>
  <dcterms:created xsi:type="dcterms:W3CDTF">2018-05-05T08:26:16Z</dcterms:created>
  <dcterms:modified xsi:type="dcterms:W3CDTF">2019-03-15T10:52:40Z</dcterms:modified>
</cp:coreProperties>
</file>